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2" r:id="rId15"/>
    <p:sldId id="269" r:id="rId16"/>
    <p:sldId id="270" r:id="rId17"/>
    <p:sldId id="273" r:id="rId18"/>
    <p:sldId id="271"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5" r:id="rId38"/>
    <p:sldId id="293" r:id="rId39"/>
    <p:sldId id="298" r:id="rId40"/>
    <p:sldId id="296" r:id="rId41"/>
    <p:sldId id="294" r:id="rId42"/>
    <p:sldId id="299" r:id="rId43"/>
    <p:sldId id="300" r:id="rId44"/>
    <p:sldId id="301" r:id="rId45"/>
    <p:sldId id="302" r:id="rId46"/>
    <p:sldId id="303" r:id="rId47"/>
    <p:sldId id="304" r:id="rId48"/>
    <p:sldId id="305" r:id="rId49"/>
    <p:sldId id="306" r:id="rId5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04"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A24B0B42-9B31-4351-ACAC-A4123A993AA7}" type="datetimeFigureOut">
              <a:rPr lang="fr-FR" smtClean="0"/>
              <a:t>24/11/2025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30963003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24B0B42-9B31-4351-ACAC-A4123A993AA7}" type="datetimeFigureOut">
              <a:rPr lang="fr-FR" smtClean="0"/>
              <a:t>24/11/2025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620041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A24B0B42-9B31-4351-ACAC-A4123A993AA7}" type="datetimeFigureOut">
              <a:rPr lang="fr-FR" smtClean="0"/>
              <a:t>24/11/2025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40205597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A24B0B42-9B31-4351-ACAC-A4123A993AA7}" type="datetimeFigureOut">
              <a:rPr lang="fr-FR" smtClean="0"/>
              <a:t>24/11/2025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1224345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A24B0B42-9B31-4351-ACAC-A4123A993AA7}" type="datetimeFigureOut">
              <a:rPr lang="fr-FR" smtClean="0"/>
              <a:t>24/11/2025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12912287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A24B0B42-9B31-4351-ACAC-A4123A993AA7}" type="datetimeFigureOut">
              <a:rPr lang="fr-FR" smtClean="0"/>
              <a:t>24/11/2025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22509258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24B0B42-9B31-4351-ACAC-A4123A993AA7}" type="datetimeFigureOut">
              <a:rPr lang="fr-FR" smtClean="0"/>
              <a:t>24/11/2025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3662119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24B0B42-9B31-4351-ACAC-A4123A993AA7}" type="datetimeFigureOut">
              <a:rPr lang="fr-FR" smtClean="0"/>
              <a:t>24/11/2025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3746427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A24B0B42-9B31-4351-ACAC-A4123A993AA7}" type="datetimeFigureOut">
              <a:rPr lang="fr-FR" smtClean="0"/>
              <a:t>24/11/2025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260743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24B0B42-9B31-4351-ACAC-A4123A993AA7}" type="datetimeFigureOut">
              <a:rPr lang="fr-FR" smtClean="0"/>
              <a:t>24/11/2025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6950652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A24B0B42-9B31-4351-ACAC-A4123A993AA7}" type="datetimeFigureOut">
              <a:rPr lang="fr-FR" smtClean="0"/>
              <a:t>24/11/2025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17190351-FE97-42F1-8E8E-C6801C84FAFE}" type="slidenum">
              <a:rPr lang="fr-FR" smtClean="0"/>
              <a:t>‹N°›</a:t>
            </a:fld>
            <a:endParaRPr lang="fr-FR"/>
          </a:p>
        </p:txBody>
      </p:sp>
    </p:spTree>
    <p:extLst>
      <p:ext uri="{BB962C8B-B14F-4D97-AF65-F5344CB8AC3E}">
        <p14:creationId xmlns:p14="http://schemas.microsoft.com/office/powerpoint/2010/main" val="17444150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4B0B42-9B31-4351-ACAC-A4123A993AA7}" type="datetimeFigureOut">
              <a:rPr lang="fr-FR" smtClean="0"/>
              <a:t>24/11/2025</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190351-FE97-42F1-8E8E-C6801C84FAFE}" type="slidenum">
              <a:rPr lang="fr-FR" smtClean="0"/>
              <a:t>‹N°›</a:t>
            </a:fld>
            <a:endParaRPr lang="fr-FR"/>
          </a:p>
        </p:txBody>
      </p:sp>
    </p:spTree>
    <p:extLst>
      <p:ext uri="{BB962C8B-B14F-4D97-AF65-F5344CB8AC3E}">
        <p14:creationId xmlns:p14="http://schemas.microsoft.com/office/powerpoint/2010/main" val="7443550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1026" name="Picture 2" descr="Peut être une image de texte qui dit ’Faculté de Médecine de Sfax Laboratoire de parasitologie-mycologie parasitologie- Professeur AYADI Ali Travaux pratiques de parasitologi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799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2050" name="Picture 2" descr="Peut être une image de texte qui dit ’Enterobius vermicularis femellle adulte Extrémité postérieure effilée Extrémité antérieure 3 lèvres rétractiles Taille: cm Couleur blanche Localisation iléo-coecale Oeuf d'E. vermicularis: Scotch-test Forme: asymétrique Taille: 55/30 μη Coque: lisse et épaisse Embryonné à la ponte auto-infestation 0ံ0ပ0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7936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074" name="Picture 2" descr="Peut être une image de texte qui dit ’Coupe anatomo-pathologique d'appendice avec oxyure Crêtes latérales Utérus avec cufs en coupe. Trichuris trichiura: ceuf Forme: en citron avec 2 bouchons muqueux latéraux Coque double et épaisse Taille :55/20 μη Couleur: jaune brunâtre Non embryonné à la pont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44000" cy="655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2476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098" name="Picture 2" descr="Peut être une image de texte qui dit ’Trichuris trichiura: adulte mâle Taille: Taille:3à4, à 4,5 cm Couleur: blanche Partie antérieure :effilée Partie postérieure plus large et enroulée. Trichuris trichiura :adulte femelle Taille: 3,5 à à 5 cm Partie antérieure effilée Partie postérieure légèrement incurvée Localisation muqueuse colique. सगत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60648"/>
            <a:ext cx="8496944"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5546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122" name="Picture 2" descr="Peut être une image de texte qui dit ’Ascris lumbricoides cuf Taille 60 à 70/40 à 50 μT Forme ovoïde Double coAиe brune avec aspect mamelonné (ceuf d'en bas) CEuf sans coque externe (ceuf d'en haut) Non embryonné à la ponte. Ascris lumbricoides adultes mâle (à droite) et femelle (à gauche) Couleur blanc rosé (état vivant) blanc nacré (état mort) Taille mâle 15 CT, extrémité postérieure en crosse femelle 20 cm, extrémité postérieure rectilign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4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44881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6146" name="Picture 2" descr="Peut être une image de texte qui dit ’Necator americanus: capsule buccale avec plaques tranchantes Hématophagie Ancylostoma duodenale: capsule buccale rigide avec 2 paires de crochets Hématophagie ali.ayadi@rns.tn @r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8964488" cy="616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88358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7170" name="Picture 2" descr="Peut être une image de texte qui dit ’Ancylostoma duodenale oeuf Forme: Forme:ovoïde ovoïde Taille: Taille:60à70/35 60 70/ 35 à 40 n Coque lisse, mince, transparente 4 blastomères au moment de la ponte En haut: larve strongyloïde enkystée ou filariforme d'ankylostome Taille 500 à 700 μη Résistante dans le milieu extérieur C'est la forme infestante En bas larve strongyloïde d'anguillul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871296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9586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8194" name="Picture 2" descr="Peut être une image de texte qui dit ’Strongyloïdes stercoralis adulte mâle Taille: 0,7 Taille:0,7mn mm Extrémité postérieure en crosse avec deux spicules de copulation Oesophage rhabditoïde Rarement retrouvé dans le TD de l'homme, essentiellement dans e milieu extérieure ou en coproculture Strongyloïdes stercoralis: adulte femelle parasite chez l'homme La femelle est parthénogénétique Taille mm Extrémité postérieure effilée Oesophage rhabditoïd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8640960" cy="6089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73835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eut être une image de texte qui dit ’Larve rhabditoide de S. stercoralis Taille: 250 Taille:250à300 à 300 μη 250 Double renflement oesophagien Eliminé dans les selles Syndrome de larva currens Sillon rouge sinueux oedémateux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6632"/>
            <a:ext cx="9036496"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5116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10242" name="Picture 2" descr="Peut être une image de texte qui dit ’Wuchereria brancrofti: microfilaire Taille: 300 / 8 μη Présence de gaine, Présente dans le sang avec une périodicité nocturne Transmise par des moustiques: Culex Aedes, Anopheles, Mansonia Loa Loa-Ioa: loa :microfilaire Taille:300 Taille: 300 8 μ Présence de gaine Présente dans le sang périphérique avec une périodicité diurne Transmise par le Chrysops 3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964488" cy="648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4873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11268" name="Picture 4" descr="Peut être une image de texte qui dit ’Chrysops diptère tabanidé Seule la femelle est hématophage Pique surtout le jour Vecteur de Loa-loa A gauche son biotope Loa-loa :adulte Couleur: Couleur:blanchâtre blanchâtre Taille cm Localisation tissu cellulaire sous cutané ali.ayadi@rns.tn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9036496"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3583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12290" name="Picture 2" descr="Peut être une illustration de texte qui dit ’Coupe anapath: nodule onchocerquien microfilaire Onchocerca volvulus Taille: 300 7 à μη Absence de gaine Pas de périodicité Transmise par la simuli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820" y="0"/>
            <a:ext cx="9001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7007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3314" name="Picture 2" descr="Peut être une image de texte qui dit ’Les cestod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784976" cy="6377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5585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16386" name="Picture 2" descr="Peut être une image de texte qui dit ’Taenia saginata: scolex 4 4 ventouses pour la fixation absence de crochet localisation: intestin grêle 2 Taenia solium: scolex 4 ventouses 2 couronnes de crochets localisation intestin grêl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8640960" cy="6377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59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14338" name="Picture 2" descr="Peut être une image de texte qui dit ’老你謝会 En haut: anneaux de T. solium, ramifications utérines peu nombreuses Pores génitaux régulièrement alternés à droite et à gauche. En bas anneaux de T. saginata Ramifications utérines plus nombreuses Pores génitaux irrégulièrement alterné. Longueur 2,5 cm කකයකා aBTs formes Cysticercus bovis larvaires Longueur: 5à à 15 mm Couleur: blanche Remplis de liquide Protoscolex invaginé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43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44538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9392"/>
            <a:ext cx="8964488" cy="6957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07395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17410" name="Picture 2" descr="Peut être une image de texte qui dit ’adulte Hymenolepis nana Taille: 3 c Anneaux plus larges que longs Pores génitaux situés sur le même côté Scolex portant une seule couronne de crochets Coupe anapath d'un duodénum: larve cycticercoïde d'Hymenolepis nana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17" y="-99392"/>
            <a:ext cx="9144000" cy="72412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1183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18436" name="Picture 4" descr="Peut être une image de texte qui dit ’Hymenolepis nana: ceuf Taille 45 35 μηη Double enveloppe Embryon hexacanthe Touffe de quelques filaments à chaque pôle de l'enveloppe interne Diphyllobothrium latum scolex 2 fentes longitudinales, les bothridies, pour la fixation localisation: intestin grêle Diphyllobothrium latum ceuf Taille 70 60 à 65 μη Operculé Non embryonné à la ponte Eliminé dans les sell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6632"/>
            <a:ext cx="8928992" cy="65527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1190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19458" name="Picture 2" descr="Peut être une image de texte qui dit ’:adulte Echinococcus granulosus Taille: 6 mm Strobile avec 3 segments dont seul le postérieur est mâture Double couronnes couronnes de crochets 4 ventouses pour la fixation localisation: intestin grêle du chien Protoscolex dEchinococcus granulosus dans un sable hydatiqu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476672"/>
            <a:ext cx="8352928" cy="59046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7752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20482" name="Picture 2" descr="Peut être une image de texte qui dit ’Crochets d'Echinococcus granulosus Coupe anapath d'un kyste hydatique de droite à gauche -l'adventice structure non parasitaire, constituée par la réaction du parenchyme de l'organe hôte. -La membrane cuticulaire, anhiste -La membra,ne proligère ou germinative -Vésicule proligère contenant des protoscolex ..ywviins.tn s ns. MAAILJ’"/>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260648"/>
            <a:ext cx="8856984"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498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21506" name="Picture 2" descr="Peut être une image de texte qui dit ’Les trématod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404664"/>
            <a:ext cx="8784976" cy="61611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20047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Peut être une image de serpent et texte qui dit ’Couple de Schistosome Taille: 10 à 20 mm Trématode à sexe séparé :le mâle avec un canal gynécophore logeant la femelle Vers hématophages Une ventouse pour la fixation, l'autre pour l'alimentation. Hôtes intermédiaires des schistosomes. En haut à gauche bulin, H.I. de S. haematobium En haut à droite planorbe, H.I. de S. mansoni En bas: Oncomelania, H.. de S. japonicum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568952"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429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23554" name="Picture 2" descr="Peut être une image de texte qui dit ’Furcocercaire Taille: 500 nn C'est la forme infestante des des schistosomes. Mode de contamination: pénétration trans-cutané Coupe anapath d'une vessie: granulome bilharzien (bilharziome) centré par un oeuf de S. haematobium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78888"/>
            <a:ext cx="8451701"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405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24578" name="Picture 2" descr="Peut être une image de texte qui dit ’S. haematobium oeuf Taille: 120 à 160 40 à 60 μτ Forme régulièrement regu ovoïde Eperon terminal en continuité avec la forme de l'oeuf Miracidium à l'intérieur S. mansoni: cuf Taille: 130 à 160 60 à 70 μτ Forme ovalaire Couleur claire Eperon latéral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0"/>
            <a:ext cx="8640960" cy="64937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14219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Peut être une image de texte qui dit ’Biopsie rectale: S. haematobium ceuf de S. japonicum cuf Taille 60 à75/45à55 à 75 45 à 55 μη Aspect ovoïde Eperon très petit réduit à une simple excroissance. s. intercalatum ceuf Taille 140 240 50 à 80 μη Eperon terminal très long ( (jusqu'à 20 μ) qui semble séparé du contour de l'cuf an.ayadi ringisent aux extrémité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496944"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668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Peut être une image de texte qui dit ’Fasciola hepatica: adulte Ver plat foliacé hermaphrodite Couleur: brunâtre Taille 15 à 30 mm 2 ventouses localisation: canaux biliaires Coupe ana-path d'un foie F. hepatica repliée sur elle- même en cornet dans un canal biliair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8352928"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65662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Peut être une image de texte qui dit ’Lymnae truncatula hôte intermédiaire de F. Taille 5 à 12 mm Ouverture dextre Oxalis cernua Plante à l'origine de la contamination dans le foyer de Tozeur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856984" cy="66693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79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28674" name="Picture 2" descr="Peut être une image de texte qui dit ’Cercaire avec tête et queue Taille: 500 à 800 μT Forme: de tétard Fasciola hepatica ceuf Taille: 130 à 140 /70 80 μT Forme: ovale un opercule Couleur: claire légèrement brunâtre A l'intérieur: nombreuses cellules à limites peu nett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03649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027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dirty="0"/>
          </a:p>
        </p:txBody>
      </p:sp>
      <p:pic>
        <p:nvPicPr>
          <p:cNvPr id="29698" name="Picture 2" descr="Peut être une image de texte qui dit ’Paragonimus westermani: ceuf Taille 85 à 100 50 à 65 μη Couleur: brun clair Forme ovoïde un léger aplatissement au niveau de l'opercule Coque mince et lisse avec un petit épaississement à l'opposé de l'opercule. Biopsie pulmonaire CEuf de Paragonimus dans une cellule géante Metagonimus yokogawai: ceuf Forme ovalaire Couleur brun jaune Taille 26 à 30 15 à 17 μη Coque: :épaisse avec un petit éperon au pole opposé à l'opercul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16632"/>
            <a:ext cx="8964488" cy="6408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14350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30722" name="Picture 2" descr="Peut être une image de texte qui dit ’Les protozoair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568952"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93372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31746" name="Picture 2" descr="Peut être une image de rat, nycticèbe et texte qui dit ’Ctenodactylus gondii: rongeur du sud tunisien chez lequel Ch. Nicolle et Manceaux ont découvert en 1908 Toxoplasma gondii Adénopathie cervicale chez un enfant atteint d'une toxoplasmose acquis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0"/>
            <a:ext cx="864096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25452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32770" name="Picture 2" descr="Peut être une image de texte qui dit ’Toxoplasma gondii: tachyzoïte ou trophozoïte. Taille: μη 3 μη Forme: en croissant ou en arc Extrémité antérieure: effilée Extrémité postérieure arrondie Se développe dans les cellules du système réticulo-histiocytaire. T. gondii oocyste Emis dans les fèces du chat sous forme diploïde et non sporulée Paroi avec double couche délimitant un volume sphérique de 12 μη Après sporulation, présence de 2 sporocystes de 6 8 μη contenant chacun 4 sporozoïtes haploïd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9144000" cy="6521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93285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33794" name="Picture 2" descr="Peut être une image de texte qui dit ’T. gondii kyste Forme sphérique de 5 5 à 50 μηη Localisation musculaire et nerveuse Renferme des centaines de bradyzoïtes Anophèle femelle, vecteur du paludisme, au moment d'un repas sanguin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80" y="404664"/>
            <a:ext cx="8964488" cy="619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4597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34818" name="Picture 2" descr="Peut être une image de texte qui dit ’Anophèle: biologie aquatique Taille de la trompe taille des palpes maxillaires Se maintient obliquement par rapport à un plan vertical Mâle avec antennes plumeuses Femelle antennes glabres Larve sans siphon respiratoire se maintient horizontalement par rapport à la la surface de l'eau ANOPHELES BIOLOGIE Technique de confection du frottis sanguin pour le diagnostic du paludisme 20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16632"/>
            <a:ext cx="8712968" cy="66247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3429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35842" name="Picture 2" descr="Peut être une image de tique et texte qui dit ’Technique de la confection de la goutte épaisse pour le diagnostic du paludisme Plasmodium falciparum Trophozoïtes Polyparasitisme Forme en bracelet arabe Frottis monoton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8892480"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86032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36866" name="Picture 2" descr="Peut être une image de texte qui dit ’Plasmodium falciparum: gamétocyte Forme en cigarre ou en faux d'où le nom de l'espèce Plasmodium vivax corps amiboïde Hématie plus grande que la normale Cytoplasme déchiqueté avec &quot;pseudopode&quot;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60648"/>
            <a:ext cx="9036496" cy="62331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0492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a:p>
        </p:txBody>
      </p:sp>
      <p:pic>
        <p:nvPicPr>
          <p:cNvPr id="39938" name="Picture 2" descr="Peut être une image de texte qui dit ’P.vivax: corps en rosace Hématie parasitée plus grande que la normale Une trentaine de mérozoïte P. P.vivax: gamétocyte femelle Cytoplasme bleu Pigments malariqu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1400"/>
            <a:ext cx="9324528" cy="7029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60330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6" name="Picture 4" descr="Peut être une illustration de texte qui dit ’P.vivax: gamétocyte mâle Hématie plus grande que la normale Cytoplasme lilas P.ovale trophozoïte Hématie ovalisée Granulations de Schüffner précoc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76672"/>
            <a:ext cx="7416824" cy="58731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9722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1986" name="Picture 2" descr="Peut être une image de texte qui dit ’P.ovale: corps en rosace P.malariae: trophozoïte âgé Aspecter en plaque équatoriale typique Hématie parasitée de taille diminuée P.malariae: rosace Hématie parasitée de taille diminuée Corps en &quot;marguerite&quot; de 8 à 10 noyaux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892480" cy="6305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57731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endParaRPr lang="fr-FR" dirty="0"/>
          </a:p>
        </p:txBody>
      </p:sp>
      <p:pic>
        <p:nvPicPr>
          <p:cNvPr id="40962" name="Picture 2" descr="Peut être une image de texte qui dit ’Phlebotomus : vecteur des leishmanioses Taille: 2 mm Insecte bossu, velu, corps transparent Ailes en au repos Yeux noirs en facettes Chien leishmanien Aspect vieilli amaigrissement Kératite, dépilation Hypertrophie des griff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8892480" cy="6305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2781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Peut être une image de texte qui dit ’Psammomys obesus réservoir de la leishmanioses cutanée zoonotique Frottis dermique coloré au Giemsa Nombreuses formes amastigotes intra et extra cytoplasmiqu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8424936" cy="62646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02496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descr="Peut être une image de texte qui dit ’Glossina palpalis (mouche tcé-tcé) vecteur de T. gambiense, agent de la maladie du sommeil Diptère de 6 6 15 mm Trompe horizontale grêle Ailes croisés sur le dis comme les deux lames d'une paire de ciseaux Antennes munies de soie Palpe large aussi long que la trompe. Triatoma longipennis, commun vecteur de Trypanosoma cruzi Taille 3 cm Ornementations d'un beau rouge sur le thorax et l'abdomen Seules les déjections de ces insectes contiennent les Trypanosomes pathogènes qui contaminent l'homme. Fig.8.3. CЛapx dnsease ែពស់. pHaR 대입리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40"/>
            <a:ext cx="8964488" cy="6336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77113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Peut être une image de texte qui dit ’Trypanosoma Organisme fusiforme, effilé aux extrémités Taille 20/2a3 2à3 3 μη 2 masses chromatiques noyau et un kinétoplaste d'où part un flagelle délimitant une membrane ondulant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188640"/>
            <a:ext cx="8640960" cy="648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82977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0"/>
            <a:ext cx="9036496"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68163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47106" name="Picture 2" descr="Peut être une image de texte qui dit ’Dientamoeba fragilis: actuellement classés parmi les flagellés Absence de forme kystique Taille à à 16 μη Noyau peu visible Pseudopodes à base large avec une partie distale plus étalée que la base, émis dans plusieurs directions (en ailes de ventilateur). Trichomonas vaginalis forme végétative Taille 10 à 18 μη 4 flagelles antérieures et une membrane ondulante se terminant au niveau du tiers postérieur du parasite Axostyle dépassant en arrière le corps du parasite Pas de kyste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88640"/>
            <a:ext cx="8496944" cy="63771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2100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Peut être une image de tique et texte qui dit ’Sarcoptes scabiei Acarien, à corps légèrement ovalaire Male rougeâtre, 200 à 235 145 à 190 μ Ventouses toutes les pattes sauf l'avant dernière terminée par une soie Femelle gris perle ou rougeâtre, 330 400 250 à 350 μη ventouses aux deux premières paires de pattes et des soies aux deux dernières Pediculus humanus capitis insecte de 1 3 mm de long Corps aplati dorso-ventralement Teinte grise plus ou moins pâle Mâles plus petits que les femelles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496944" cy="61206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25662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107504" y="116632"/>
            <a:ext cx="8579296" cy="6408712"/>
          </a:xfrm>
        </p:spPr>
        <p:txBody>
          <a:bodyPr/>
          <a:lstStyle/>
          <a:p>
            <a:endParaRPr lang="fr-FR" dirty="0"/>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0"/>
            <a:ext cx="8352928" cy="6005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91499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Peut être une image de texte qui dit ’Phthirus inguinalis Taille Taille:1à2mm 1 à 2 mm Forme: trapu &quot;en crabe&quot; 3 paires de pattes de taille inégale, les postérieures étant les plus développés à gauche de l'image la lente de ce pou. Demodex folliculorum acarien vermiforme de 400 μη 4 paires de pattes groupés à la partie antérieure localisation follicules pilo-sébacés du nez, front...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44268"/>
            <a:ext cx="8496944" cy="61210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342964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endParaRPr lang="fr-FR"/>
          </a:p>
        </p:txBody>
      </p:sp>
      <p:pic>
        <p:nvPicPr>
          <p:cNvPr id="51202" name="Picture 2" descr="Peut être une illustration de texte qui dit ’Pulex irritans puce de l'homme Insecte de 1 mm, hématophage Corps aplati latéro-latéralement 3 éme paire de patte très développée (adapté au saut) Un seul poil à la partie postérieure de la tête Ceratophyllus fasciatus puce du rat Peigne thoracique seulement ali.ayadi@rns.t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888" y="2526"/>
            <a:ext cx="9036496" cy="6768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271554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6898</TotalTime>
  <Words>0</Words>
  <Application>Microsoft Office PowerPoint</Application>
  <PresentationFormat>Affichage à l'écran (4:3)</PresentationFormat>
  <Paragraphs>0</Paragraphs>
  <Slides>49</Slides>
  <Notes>0</Notes>
  <HiddenSlides>0</HiddenSlides>
  <MMClips>0</MMClips>
  <ScaleCrop>false</ScaleCrop>
  <HeadingPairs>
    <vt:vector size="4" baseType="variant">
      <vt:variant>
        <vt:lpstr>Thème</vt:lpstr>
      </vt:variant>
      <vt:variant>
        <vt:i4>1</vt:i4>
      </vt:variant>
      <vt:variant>
        <vt:lpstr>Titres des diapositives</vt:lpstr>
      </vt:variant>
      <vt:variant>
        <vt:i4>49</vt:i4>
      </vt:variant>
    </vt:vector>
  </HeadingPairs>
  <TitlesOfParts>
    <vt:vector size="50" baseType="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TOSHIBA</dc:creator>
  <cp:lastModifiedBy>TOSHIBA</cp:lastModifiedBy>
  <cp:revision>10</cp:revision>
  <dcterms:created xsi:type="dcterms:W3CDTF">2025-11-24T21:15:32Z</dcterms:created>
  <dcterms:modified xsi:type="dcterms:W3CDTF">2025-11-29T16:14:13Z</dcterms:modified>
</cp:coreProperties>
</file>