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521FE-220A-46AF-AB2E-2A257941627D}" type="datetimeFigureOut">
              <a:rPr lang="fr-FR" smtClean="0"/>
              <a:pPr/>
              <a:t>14/03/2023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F874D-E778-4A94-BAEC-5BCD63526C4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142984"/>
            <a:ext cx="54768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500306"/>
            <a:ext cx="71151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4214818"/>
            <a:ext cx="45243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1534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950" y="2000240"/>
            <a:ext cx="87820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286124"/>
            <a:ext cx="60293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6" y="4572008"/>
            <a:ext cx="871540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16" y="2857496"/>
            <a:ext cx="893447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786322"/>
            <a:ext cx="87249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82962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90" y="3286124"/>
            <a:ext cx="80772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675" y="0"/>
            <a:ext cx="7486650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92971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71810"/>
            <a:ext cx="91440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391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3" y="2176463"/>
            <a:ext cx="848677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4743464"/>
            <a:ext cx="892971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78684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714620"/>
            <a:ext cx="29527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143248"/>
            <a:ext cx="81629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857760"/>
            <a:ext cx="91440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10"/>
            <a:ext cx="8215338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1285860"/>
            <a:ext cx="88773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214290"/>
            <a:ext cx="9001156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3925"/>
            <a:ext cx="914400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50673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6" y="1142984"/>
            <a:ext cx="86773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42852"/>
            <a:ext cx="9143999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" y="285728"/>
            <a:ext cx="9144064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7" y="509588"/>
            <a:ext cx="8786841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823913"/>
            <a:ext cx="8572528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43243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14356"/>
            <a:ext cx="79438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34" y="2305062"/>
            <a:ext cx="8953466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06" y="5072074"/>
            <a:ext cx="78962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105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1057275"/>
            <a:ext cx="795337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047"/>
            <a:ext cx="9144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13335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539" y="1714488"/>
            <a:ext cx="8820179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971800"/>
            <a:ext cx="892971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071942"/>
            <a:ext cx="8510614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06" y="5000636"/>
            <a:ext cx="69437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459105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000372"/>
            <a:ext cx="350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43719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86058"/>
            <a:ext cx="44862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357562"/>
            <a:ext cx="8715401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715436" cy="613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338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857232"/>
            <a:ext cx="853440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0</Words>
  <Application>Microsoft Office PowerPoint</Application>
  <PresentationFormat>Affichage à l'écran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pc</cp:lastModifiedBy>
  <cp:revision>3</cp:revision>
  <dcterms:created xsi:type="dcterms:W3CDTF">2023-03-08T09:12:35Z</dcterms:created>
  <dcterms:modified xsi:type="dcterms:W3CDTF">2023-03-14T20:48:30Z</dcterms:modified>
</cp:coreProperties>
</file>